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60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2E5E-CC79-4215-A555-4CCDCE25735B}" type="datetimeFigureOut">
              <a:rPr lang="pl-PL" smtClean="0"/>
              <a:t>2013-01-30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1A00-CC4E-4605-A50D-EC624A551F3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2714612" y="1142984"/>
            <a:ext cx="29289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Dyrektor szkoły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57158" y="1928802"/>
            <a:ext cx="22860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Kadra Pedagogiczna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928926" y="1928802"/>
            <a:ext cx="25003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Stanowiska </a:t>
            </a:r>
            <a:r>
              <a:rPr lang="pl-PL" dirty="0" smtClean="0"/>
              <a:t>urzędnicze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715008" y="1928803"/>
            <a:ext cx="32861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Stanowiska </a:t>
            </a:r>
            <a:r>
              <a:rPr lang="pl-PL" dirty="0" smtClean="0"/>
              <a:t>pomocnicze </a:t>
            </a:r>
            <a:r>
              <a:rPr lang="pl-PL" dirty="0" smtClean="0"/>
              <a:t>i obsługi</a:t>
            </a:r>
            <a:endParaRPr lang="pl-PL" dirty="0"/>
          </a:p>
        </p:txBody>
      </p:sp>
      <p:cxnSp>
        <p:nvCxnSpPr>
          <p:cNvPr id="17" name="Łącznik prosty 16"/>
          <p:cNvCxnSpPr/>
          <p:nvPr/>
        </p:nvCxnSpPr>
        <p:spPr>
          <a:xfrm rot="10800000">
            <a:off x="1500166" y="1643050"/>
            <a:ext cx="5857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>
            <a:endCxn id="8" idx="0"/>
          </p:cNvCxnSpPr>
          <p:nvPr/>
        </p:nvCxnSpPr>
        <p:spPr>
          <a:xfrm rot="5400000">
            <a:off x="1357290" y="1785926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stCxn id="7" idx="2"/>
            <a:endCxn id="11" idx="0"/>
          </p:cNvCxnSpPr>
          <p:nvPr/>
        </p:nvCxnSpPr>
        <p:spPr>
          <a:xfrm rot="5400000">
            <a:off x="3970848" y="1720559"/>
            <a:ext cx="4164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>
            <a:stCxn id="12" idx="0"/>
          </p:cNvCxnSpPr>
          <p:nvPr/>
        </p:nvCxnSpPr>
        <p:spPr>
          <a:xfrm flipV="1">
            <a:off x="7358082" y="1643051"/>
            <a:ext cx="1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e tekstowe 34"/>
          <p:cNvSpPr txBox="1"/>
          <p:nvPr/>
        </p:nvSpPr>
        <p:spPr>
          <a:xfrm>
            <a:off x="928662" y="2571744"/>
            <a:ext cx="1714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wicedyrektorzy</a:t>
            </a:r>
            <a:endParaRPr lang="pl-PL" sz="1200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857224" y="3286124"/>
            <a:ext cx="1714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n</a:t>
            </a:r>
            <a:r>
              <a:rPr lang="pl-PL" sz="1200" dirty="0" smtClean="0"/>
              <a:t>auczyciele</a:t>
            </a:r>
            <a:endParaRPr lang="pl-PL" sz="1200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878390" y="3919248"/>
            <a:ext cx="1714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p</a:t>
            </a:r>
            <a:r>
              <a:rPr lang="pl-PL" sz="1200" dirty="0" smtClean="0"/>
              <a:t>edagodzy</a:t>
            </a:r>
            <a:endParaRPr lang="pl-PL" sz="1200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857224" y="4643446"/>
            <a:ext cx="1714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d</a:t>
            </a:r>
            <a:r>
              <a:rPr lang="pl-PL" sz="1200" dirty="0" smtClean="0"/>
              <a:t>oradca </a:t>
            </a:r>
            <a:r>
              <a:rPr lang="pl-PL" sz="1200" dirty="0" smtClean="0"/>
              <a:t>zawodowy</a:t>
            </a:r>
            <a:endParaRPr lang="pl-PL" sz="1200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857224" y="5286388"/>
            <a:ext cx="1714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n</a:t>
            </a:r>
            <a:r>
              <a:rPr lang="pl-PL" sz="1200" dirty="0" smtClean="0"/>
              <a:t>auczyciel </a:t>
            </a:r>
            <a:r>
              <a:rPr lang="pl-PL" sz="1200" dirty="0" smtClean="0"/>
              <a:t>bibliotekarz</a:t>
            </a:r>
            <a:endParaRPr lang="pl-PL" sz="1200" dirty="0"/>
          </a:p>
        </p:txBody>
      </p:sp>
      <p:sp>
        <p:nvSpPr>
          <p:cNvPr id="41" name="pole tekstowe 40"/>
          <p:cNvSpPr txBox="1"/>
          <p:nvPr/>
        </p:nvSpPr>
        <p:spPr>
          <a:xfrm>
            <a:off x="857224" y="5857892"/>
            <a:ext cx="1714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w</a:t>
            </a:r>
            <a:r>
              <a:rPr lang="pl-PL" sz="1200" dirty="0" smtClean="0"/>
              <a:t>ychowawca </a:t>
            </a:r>
            <a:r>
              <a:rPr lang="pl-PL" sz="1200" dirty="0" smtClean="0"/>
              <a:t>świetlicy</a:t>
            </a:r>
            <a:endParaRPr lang="pl-PL" sz="1200" dirty="0"/>
          </a:p>
        </p:txBody>
      </p:sp>
      <p:cxnSp>
        <p:nvCxnSpPr>
          <p:cNvPr id="43" name="Łącznik prosty 42"/>
          <p:cNvCxnSpPr/>
          <p:nvPr/>
        </p:nvCxnSpPr>
        <p:spPr>
          <a:xfrm rot="16200000" flipH="1">
            <a:off x="-1282377" y="4146919"/>
            <a:ext cx="3703934" cy="3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>
            <a:stCxn id="41" idx="1"/>
          </p:cNvCxnSpPr>
          <p:nvPr/>
        </p:nvCxnSpPr>
        <p:spPr>
          <a:xfrm rot="10800000" flipV="1">
            <a:off x="571472" y="5996392"/>
            <a:ext cx="285752" cy="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46"/>
          <p:cNvCxnSpPr>
            <a:stCxn id="35" idx="1"/>
          </p:cNvCxnSpPr>
          <p:nvPr/>
        </p:nvCxnSpPr>
        <p:spPr>
          <a:xfrm flipH="1">
            <a:off x="566059" y="2710244"/>
            <a:ext cx="362603" cy="438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>
            <a:stCxn id="37" idx="1"/>
          </p:cNvCxnSpPr>
          <p:nvPr/>
        </p:nvCxnSpPr>
        <p:spPr>
          <a:xfrm flipH="1">
            <a:off x="587831" y="3424624"/>
            <a:ext cx="269393" cy="37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/>
          <p:cNvCxnSpPr>
            <a:stCxn id="38" idx="1"/>
          </p:cNvCxnSpPr>
          <p:nvPr/>
        </p:nvCxnSpPr>
        <p:spPr>
          <a:xfrm flipH="1">
            <a:off x="598112" y="4057748"/>
            <a:ext cx="280278" cy="36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52"/>
          <p:cNvCxnSpPr>
            <a:stCxn id="39" idx="1"/>
          </p:cNvCxnSpPr>
          <p:nvPr/>
        </p:nvCxnSpPr>
        <p:spPr>
          <a:xfrm flipH="1">
            <a:off x="566059" y="4781946"/>
            <a:ext cx="291165" cy="77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/>
          <p:cNvCxnSpPr>
            <a:stCxn id="40" idx="1"/>
          </p:cNvCxnSpPr>
          <p:nvPr/>
        </p:nvCxnSpPr>
        <p:spPr>
          <a:xfrm rot="10800000">
            <a:off x="576944" y="5421086"/>
            <a:ext cx="280281" cy="3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pole tekstowe 56"/>
          <p:cNvSpPr txBox="1"/>
          <p:nvPr/>
        </p:nvSpPr>
        <p:spPr>
          <a:xfrm>
            <a:off x="642910" y="285728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STRUKTURA ORGANIZACYJNA</a:t>
            </a:r>
          </a:p>
          <a:p>
            <a:pPr algn="ctr"/>
            <a:r>
              <a:rPr lang="pl-PL" dirty="0" smtClean="0"/>
              <a:t>PUBLICZNEGO GIMNAZJUM NR 4 IM. J. KOCHANOWSKIEGO w OPOLU</a:t>
            </a:r>
            <a:endParaRPr lang="pl-PL" dirty="0"/>
          </a:p>
        </p:txBody>
      </p:sp>
      <p:sp>
        <p:nvSpPr>
          <p:cNvPr id="58" name="pole tekstowe 57"/>
          <p:cNvSpPr txBox="1"/>
          <p:nvPr/>
        </p:nvSpPr>
        <p:spPr>
          <a:xfrm>
            <a:off x="2857488" y="2643182"/>
            <a:ext cx="857256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Specjalista ds. kadrowych</a:t>
            </a:r>
            <a:endParaRPr lang="pl-PL" sz="1000" dirty="0"/>
          </a:p>
        </p:txBody>
      </p:sp>
      <p:sp>
        <p:nvSpPr>
          <p:cNvPr id="59" name="pole tekstowe 58"/>
          <p:cNvSpPr txBox="1"/>
          <p:nvPr/>
        </p:nvSpPr>
        <p:spPr>
          <a:xfrm>
            <a:off x="4857752" y="2643182"/>
            <a:ext cx="785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Główny księgowy</a:t>
            </a:r>
            <a:endParaRPr lang="pl-PL" sz="1200" dirty="0"/>
          </a:p>
        </p:txBody>
      </p:sp>
      <p:sp>
        <p:nvSpPr>
          <p:cNvPr id="63" name="pole tekstowe 62"/>
          <p:cNvSpPr txBox="1"/>
          <p:nvPr/>
        </p:nvSpPr>
        <p:spPr>
          <a:xfrm>
            <a:off x="3786182" y="2643183"/>
            <a:ext cx="78581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informatyk</a:t>
            </a:r>
            <a:endParaRPr lang="pl-PL" sz="1000" dirty="0"/>
          </a:p>
        </p:txBody>
      </p:sp>
      <p:sp>
        <p:nvSpPr>
          <p:cNvPr id="64" name="pole tekstowe 63"/>
          <p:cNvSpPr txBox="1"/>
          <p:nvPr/>
        </p:nvSpPr>
        <p:spPr>
          <a:xfrm>
            <a:off x="4857752" y="3382176"/>
            <a:ext cx="785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800" dirty="0" smtClean="0"/>
              <a:t>Specjalista ds. </a:t>
            </a:r>
            <a:r>
              <a:rPr lang="pl-PL" sz="800" dirty="0" smtClean="0"/>
              <a:t> </a:t>
            </a:r>
            <a:r>
              <a:rPr lang="pl-PL" sz="800" dirty="0"/>
              <a:t>p</a:t>
            </a:r>
            <a:r>
              <a:rPr lang="pl-PL" sz="800" dirty="0" smtClean="0"/>
              <a:t>łac i księgowości</a:t>
            </a:r>
            <a:endParaRPr lang="pl-PL" sz="800" dirty="0"/>
          </a:p>
        </p:txBody>
      </p:sp>
      <p:cxnSp>
        <p:nvCxnSpPr>
          <p:cNvPr id="66" name="Łącznik prosty 65"/>
          <p:cNvCxnSpPr>
            <a:endCxn id="58" idx="0"/>
          </p:cNvCxnSpPr>
          <p:nvPr/>
        </p:nvCxnSpPr>
        <p:spPr>
          <a:xfrm rot="5400000">
            <a:off x="3114504" y="2468446"/>
            <a:ext cx="346348" cy="31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>
            <a:stCxn id="11" idx="2"/>
            <a:endCxn id="63" idx="0"/>
          </p:cNvCxnSpPr>
          <p:nvPr/>
        </p:nvCxnSpPr>
        <p:spPr>
          <a:xfrm rot="5400000">
            <a:off x="4006567" y="2470658"/>
            <a:ext cx="3450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 rot="5400000">
            <a:off x="4057183" y="2954530"/>
            <a:ext cx="1315520" cy="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>
            <a:stCxn id="59" idx="1"/>
          </p:cNvCxnSpPr>
          <p:nvPr/>
        </p:nvCxnSpPr>
        <p:spPr>
          <a:xfrm rot="10800000">
            <a:off x="4713514" y="2873829"/>
            <a:ext cx="144238" cy="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81"/>
          <p:cNvCxnSpPr>
            <a:stCxn id="64" idx="1"/>
          </p:cNvCxnSpPr>
          <p:nvPr/>
        </p:nvCxnSpPr>
        <p:spPr>
          <a:xfrm flipH="1">
            <a:off x="4714878" y="3613009"/>
            <a:ext cx="142874" cy="21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pole tekstowe 82"/>
          <p:cNvSpPr txBox="1"/>
          <p:nvPr/>
        </p:nvSpPr>
        <p:spPr>
          <a:xfrm>
            <a:off x="5786446" y="2643182"/>
            <a:ext cx="13573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Sekretarz szkoły</a:t>
            </a:r>
            <a:endParaRPr lang="pl-PL" sz="1200" dirty="0"/>
          </a:p>
        </p:txBody>
      </p:sp>
      <p:sp>
        <p:nvSpPr>
          <p:cNvPr id="87" name="pole tekstowe 86"/>
          <p:cNvSpPr txBox="1"/>
          <p:nvPr/>
        </p:nvSpPr>
        <p:spPr>
          <a:xfrm>
            <a:off x="7251204" y="2655058"/>
            <a:ext cx="17859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Kierownik gospodarczy</a:t>
            </a:r>
            <a:endParaRPr lang="pl-PL" sz="1200" dirty="0"/>
          </a:p>
        </p:txBody>
      </p:sp>
      <p:sp>
        <p:nvSpPr>
          <p:cNvPr id="88" name="pole tekstowe 87"/>
          <p:cNvSpPr txBox="1"/>
          <p:nvPr/>
        </p:nvSpPr>
        <p:spPr>
          <a:xfrm>
            <a:off x="7572396" y="3357562"/>
            <a:ext cx="13573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konserwatorzy</a:t>
            </a:r>
            <a:endParaRPr lang="pl-PL" sz="1200" dirty="0"/>
          </a:p>
        </p:txBody>
      </p:sp>
      <p:sp>
        <p:nvSpPr>
          <p:cNvPr id="89" name="pole tekstowe 88"/>
          <p:cNvSpPr txBox="1"/>
          <p:nvPr/>
        </p:nvSpPr>
        <p:spPr>
          <a:xfrm>
            <a:off x="7572396" y="4071942"/>
            <a:ext cx="13573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sprzątaczki</a:t>
            </a:r>
            <a:endParaRPr lang="pl-PL" sz="1200" dirty="0"/>
          </a:p>
        </p:txBody>
      </p:sp>
      <p:cxnSp>
        <p:nvCxnSpPr>
          <p:cNvPr id="91" name="Łącznik prosty 90"/>
          <p:cNvCxnSpPr>
            <a:endCxn id="83" idx="0"/>
          </p:cNvCxnSpPr>
          <p:nvPr/>
        </p:nvCxnSpPr>
        <p:spPr>
          <a:xfrm rot="16200000" flipH="1">
            <a:off x="6287950" y="2466025"/>
            <a:ext cx="350680" cy="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92"/>
          <p:cNvCxnSpPr/>
          <p:nvPr/>
        </p:nvCxnSpPr>
        <p:spPr>
          <a:xfrm rot="5400000">
            <a:off x="6786578" y="3571876"/>
            <a:ext cx="12858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94"/>
          <p:cNvCxnSpPr>
            <a:stCxn id="89" idx="1"/>
          </p:cNvCxnSpPr>
          <p:nvPr/>
        </p:nvCxnSpPr>
        <p:spPr>
          <a:xfrm flipH="1">
            <a:off x="7424382" y="4210442"/>
            <a:ext cx="148014" cy="13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96"/>
          <p:cNvCxnSpPr>
            <a:stCxn id="88" idx="1"/>
          </p:cNvCxnSpPr>
          <p:nvPr/>
        </p:nvCxnSpPr>
        <p:spPr>
          <a:xfrm flipH="1">
            <a:off x="7431206" y="3496062"/>
            <a:ext cx="141190" cy="11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/>
          <p:cNvCxnSpPr>
            <a:endCxn id="87" idx="0"/>
          </p:cNvCxnSpPr>
          <p:nvPr/>
        </p:nvCxnSpPr>
        <p:spPr>
          <a:xfrm rot="16200000" flipH="1">
            <a:off x="7960099" y="2470994"/>
            <a:ext cx="362558" cy="5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51</Words>
  <Application>Microsoft Office PowerPoint</Application>
  <PresentationFormat>Pokaz na ekranie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Ministrerstwo Edukacji Narodowej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Administrator</dc:creator>
  <cp:lastModifiedBy>Dorota</cp:lastModifiedBy>
  <cp:revision>6</cp:revision>
  <dcterms:created xsi:type="dcterms:W3CDTF">2013-01-30T09:51:35Z</dcterms:created>
  <dcterms:modified xsi:type="dcterms:W3CDTF">2013-01-30T10:49:57Z</dcterms:modified>
</cp:coreProperties>
</file>